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EA39-3760-4CC2-9B8B-E6D215C64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141963-C8BC-4924-BB22-193EC7BF4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4700A-474E-4F64-92DE-E2FFC0FA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B6544-D5B7-4F44-A937-B06942AB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C145F-12CC-4653-BEB5-02CB6432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7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7F824-AB40-4D7A-8C1D-082BA554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1ABB3-86D3-4863-9E3E-E8F77D872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83D4A-7153-4A2C-A774-F6CB9A2C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E568D-1332-4F56-AEB3-90A0403F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C6D63-A4A6-40AC-AD98-8B8D6D79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82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FA9F4D-DD72-40FC-BA0A-E610DEC56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152B71-9807-4E20-ABBE-BBEE8EFE9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18E3D3-A6F1-4C16-BD57-A9E79D43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656DC-3221-4A6C-8181-5F165DA7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AEF82-EFA6-42DB-87FA-7595E6D5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1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00036-9DC7-46B3-BB80-FEC7ADD8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A2673-173A-4B11-868B-F432FD347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735A8-2EAD-48C0-A76E-CE4D2AEA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D7338-0989-46B2-B217-F02A3F9B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73855-6A83-425E-80A3-EEA3ABDC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48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05394-0356-496C-B917-6C9A95957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899C82-3BDF-4364-BFB0-86F4B13EF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A605D-9E12-4FBA-A69F-CA91CB53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6627E-AA5F-4D7E-B939-D7608C6A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3D39A-1DB1-4180-B108-024D82AF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7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0ACA0-7762-4C6A-80AC-0069CC47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94EAFA-1AB4-4425-BBDA-0F155554E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FBCCD-EF5F-477F-9A91-5FD481169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F68B0-78B0-4BBE-9BCF-8423CC34E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D7E666-E0FA-4D23-9B16-11569C70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924C9D-0E33-4D5A-8898-5463EA54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06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9D451-6DF8-40FE-9F45-871883BF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54EEA2-92FF-4038-99DF-195F17B7B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122BA-9EF8-43DA-AF81-41B1EB622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332EA7-9E35-4DDD-A76E-BD47BBF639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F227A0-7990-4030-B42F-1A054AE91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9AAA0B-775F-47F5-82DD-A260A59A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908377-802B-4F12-8E53-D68F85B9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E0F533-E672-4916-9E28-AC808262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9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2D96C-5A1C-4B83-B4E9-E434DF8D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D80407-3CE4-4C2F-B4E7-7EE6E338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6B40C7-C1C7-409A-8240-7351767F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8B1261-A70B-42FF-B3B7-595D5725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43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F39A99-05DB-4A2C-9EB4-87E9829D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26AEFF-3092-47E8-B7E7-D3C64FE70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60C581-E11E-43A2-8A56-FE69E1C0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3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32840-0A05-4B38-B9D7-2BE07712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118D6-83D9-498E-8043-1A8D354D2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5F9F6-C8A6-4EC2-9337-2B0D0BC92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C62A7-F52F-40CF-9754-44CD26DF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2F8F6-2F78-4E79-A47F-3F4CEB37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8586F-A5D8-4DE4-98FB-851F7AA7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36BCB-AC19-4A93-A049-00188934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B26FC7-C029-41AE-9C0F-E428B0BE7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B358C2-B115-4DDE-98C6-15A1F397D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029DC9-1ADD-4155-B33C-950C532B1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88267-970E-4227-ADA9-284DEE62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96E04-6055-49AB-8FBE-4488ED6B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5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481C45-5028-4036-B091-27157C3F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7F4CC-7862-4B27-BBEE-1BC38D8F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19ADD-DF5C-4791-B7AB-4D4420F71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295F-4BFB-4321-BF5A-D0395AD9E970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BA9B7-C612-4F28-B9E7-AE8BBF1FE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CFEB6-8B6D-4BE0-8B51-9BEDB9874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70649-5014-4096-97C8-B1EF250A34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6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71C3BD-39A6-4401-BDD7-003F5C43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5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1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50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A71621-1D99-4F1A-8F47-27A3154C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D1D4D0-19A0-4A9A-9953-E7F18054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F19BBCA-E48F-4E77-A29C-9477029D9F54}"/>
              </a:ext>
            </a:extLst>
          </p:cNvPr>
          <p:cNvSpPr/>
          <p:nvPr/>
        </p:nvSpPr>
        <p:spPr>
          <a:xfrm>
            <a:off x="85363" y="6299943"/>
            <a:ext cx="12192000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C8E639-BB8D-42A2-AF3B-91208D0CDD59}"/>
              </a:ext>
            </a:extLst>
          </p:cNvPr>
          <p:cNvSpPr/>
          <p:nvPr/>
        </p:nvSpPr>
        <p:spPr>
          <a:xfrm>
            <a:off x="-578734" y="-32822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41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EF1C29-8BEF-43CE-917D-50610500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05B0F6-A5C3-4700-BA48-8342D917B990}"/>
              </a:ext>
            </a:extLst>
          </p:cNvPr>
          <p:cNvSpPr/>
          <p:nvPr/>
        </p:nvSpPr>
        <p:spPr>
          <a:xfrm>
            <a:off x="-578734" y="-32822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6FF495-13A6-4390-B733-0157B2C55E56}"/>
              </a:ext>
            </a:extLst>
          </p:cNvPr>
          <p:cNvSpPr/>
          <p:nvPr/>
        </p:nvSpPr>
        <p:spPr>
          <a:xfrm>
            <a:off x="-335665" y="6003130"/>
            <a:ext cx="13145464" cy="8548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053183-F9B1-4415-8B73-7F530E7E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C29846-73F1-428A-A736-54B8A30DDD08}"/>
              </a:ext>
            </a:extLst>
          </p:cNvPr>
          <p:cNvSpPr/>
          <p:nvPr/>
        </p:nvSpPr>
        <p:spPr>
          <a:xfrm>
            <a:off x="8534399" y="4000711"/>
            <a:ext cx="3657601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18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E15123-54CA-48A0-A0EE-D1B36C35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C9F6B2-3B92-4CBD-9137-99BE672FC915}"/>
              </a:ext>
            </a:extLst>
          </p:cNvPr>
          <p:cNvSpPr/>
          <p:nvPr/>
        </p:nvSpPr>
        <p:spPr>
          <a:xfrm>
            <a:off x="-953464" y="-32822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E49F59-D2CE-4491-8EFE-9E2246BCB1C8}"/>
              </a:ext>
            </a:extLst>
          </p:cNvPr>
          <p:cNvSpPr/>
          <p:nvPr/>
        </p:nvSpPr>
        <p:spPr>
          <a:xfrm>
            <a:off x="-571499" y="6315647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14300A-D3E0-4339-A803-E2DDCBAA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0520E0-B29C-49F7-B763-5444EC9B0048}"/>
              </a:ext>
            </a:extLst>
          </p:cNvPr>
          <p:cNvSpPr/>
          <p:nvPr/>
        </p:nvSpPr>
        <p:spPr>
          <a:xfrm>
            <a:off x="-578734" y="-32822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4ABAC0-24E0-470D-B8B7-B72ACCFB51F3}"/>
              </a:ext>
            </a:extLst>
          </p:cNvPr>
          <p:cNvSpPr/>
          <p:nvPr/>
        </p:nvSpPr>
        <p:spPr>
          <a:xfrm>
            <a:off x="-578734" y="6201558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75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5CAAC9-7C42-4F73-8942-9B640DC4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E012FB8-2867-4E64-BE57-9CE536991305}"/>
              </a:ext>
            </a:extLst>
          </p:cNvPr>
          <p:cNvSpPr/>
          <p:nvPr/>
        </p:nvSpPr>
        <p:spPr>
          <a:xfrm>
            <a:off x="-567159" y="6282581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BE16DA-18EB-49EB-8F6A-43FE71833FEC}"/>
              </a:ext>
            </a:extLst>
          </p:cNvPr>
          <p:cNvSpPr/>
          <p:nvPr/>
        </p:nvSpPr>
        <p:spPr>
          <a:xfrm>
            <a:off x="-694481" y="-409244"/>
            <a:ext cx="13145464" cy="656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0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0439D21F-A9F1-4923-A668-3FB156C39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38" y="2713547"/>
            <a:ext cx="6242324" cy="14309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EB7D59-7099-405B-BCFC-C666671A1290}"/>
              </a:ext>
            </a:extLst>
          </p:cNvPr>
          <p:cNvSpPr/>
          <p:nvPr/>
        </p:nvSpPr>
        <p:spPr>
          <a:xfrm>
            <a:off x="3700152" y="3966698"/>
            <a:ext cx="4791696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 </a:t>
            </a:r>
            <a:r>
              <a:rPr lang="en-US" altLang="ko-KR" sz="29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LINE </a:t>
            </a:r>
            <a:r>
              <a:rPr lang="ko-KR" altLang="en-US" sz="29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</a:t>
            </a:r>
            <a:r>
              <a:rPr lang="en-US" altLang="ko-KR" sz="29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 </a:t>
            </a:r>
            <a:r>
              <a:rPr lang="ko-KR" altLang="en-US" sz="29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그리고 개발 문화</a:t>
            </a:r>
            <a:endParaRPr lang="ko-KR" altLang="en-US" sz="2900" b="0"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77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</Words>
  <Application>Microsoft Office PowerPoint</Application>
  <PresentationFormat>와이드스크린</PresentationFormat>
  <Paragraphs>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언약</dc:creator>
  <cp:lastModifiedBy>고 언약</cp:lastModifiedBy>
  <cp:revision>10</cp:revision>
  <dcterms:created xsi:type="dcterms:W3CDTF">2020-05-15T09:03:54Z</dcterms:created>
  <dcterms:modified xsi:type="dcterms:W3CDTF">2020-05-15T11:16:49Z</dcterms:modified>
</cp:coreProperties>
</file>